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2020/4/17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2020/4/17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FE51989-970F-44B2-9D42-FDBE31F407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22" y="2696049"/>
            <a:ext cx="4049149" cy="3340962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50170" y="548680"/>
            <a:ext cx="8422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 商品名：どっちも抗菌 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チケットファイル 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210×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抗菌ﾆｽ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900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W220×D370×H160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40280" y="2906020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自社開発「抗菌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」＋抗菌ニスにより、印刷面も　非印刷面もどっちも抗菌。内側だけでは無くケース外側も抗菌処理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005449" y="1510674"/>
            <a:ext cx="4530775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①外も中もどっちも抗菌！！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②マスク・ハガキ・各種チケットが入る、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ちょっと大きめサイズ♪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③カチッと留める安心仕様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3659" y="2012496"/>
            <a:ext cx="1003067" cy="640563"/>
          </a:xfrm>
          <a:prstGeom prst="rect">
            <a:avLst/>
          </a:prstGeom>
        </p:spPr>
      </p:pic>
      <p:pic>
        <p:nvPicPr>
          <p:cNvPr id="13" name="図 12" descr="PPF 仕様書用 抗菌チケットファイル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56300" y="1392181"/>
            <a:ext cx="2293236" cy="1476000"/>
          </a:xfrm>
          <a:prstGeom prst="ellipse">
            <a:avLst/>
          </a:prstGeom>
          <a:ln w="12700" cap="rnd">
            <a:solidFill>
              <a:schemeClr val="tx1">
                <a:lumMod val="95000"/>
                <a:lumOff val="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円形吹き出し 23"/>
          <p:cNvSpPr/>
          <p:nvPr/>
        </p:nvSpPr>
        <p:spPr>
          <a:xfrm>
            <a:off x="2917288" y="1511280"/>
            <a:ext cx="956603" cy="478301"/>
          </a:xfrm>
          <a:prstGeom prst="wedgeEllipseCallout">
            <a:avLst>
              <a:gd name="adj1" fmla="val -78838"/>
              <a:gd name="adj2" fmla="val 5382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22235" y="1593469"/>
            <a:ext cx="928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PｺﾞｼｯｸM" pitchFamily="50" charset="-128"/>
                <a:ea typeface="HGPｺﾞｼｯｸM" pitchFamily="50" charset="-128"/>
              </a:rPr>
              <a:t>カチッ♪</a:t>
            </a:r>
          </a:p>
        </p:txBody>
      </p:sp>
      <p:sp>
        <p:nvSpPr>
          <p:cNvPr id="7" name="円弧 6">
            <a:extLst>
              <a:ext uri="{FF2B5EF4-FFF2-40B4-BE49-F238E27FC236}">
                <a16:creationId xmlns:a16="http://schemas.microsoft.com/office/drawing/2014/main" id="{7132ED0A-733F-4A21-B32A-C50788E6A96D}"/>
              </a:ext>
            </a:extLst>
          </p:cNvPr>
          <p:cNvSpPr/>
          <p:nvPr/>
        </p:nvSpPr>
        <p:spPr>
          <a:xfrm rot="14580000">
            <a:off x="887118" y="2392589"/>
            <a:ext cx="2614340" cy="2016362"/>
          </a:xfrm>
          <a:prstGeom prst="arc">
            <a:avLst>
              <a:gd name="adj1" fmla="val 15735493"/>
              <a:gd name="adj2" fmla="val 657585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E93ACAE7-65D9-44D7-915D-5A465A37CD26}"/>
              </a:ext>
            </a:extLst>
          </p:cNvPr>
          <p:cNvSpPr/>
          <p:nvPr/>
        </p:nvSpPr>
        <p:spPr>
          <a:xfrm rot="4335457">
            <a:off x="1649402" y="1985040"/>
            <a:ext cx="372131" cy="29028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503</TotalTime>
  <Words>154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66</cp:revision>
  <cp:lastPrinted>2018-07-31T08:02:30Z</cp:lastPrinted>
  <dcterms:created xsi:type="dcterms:W3CDTF">2013-04-02T06:14:51Z</dcterms:created>
  <dcterms:modified xsi:type="dcterms:W3CDTF">2020-04-17T03:33:05Z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